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0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543" r:id="rId29"/>
    <p:sldId id="426" r:id="rId30"/>
    <p:sldId id="432" r:id="rId31"/>
    <p:sldId id="433" r:id="rId32"/>
    <p:sldId id="443" r:id="rId33"/>
    <p:sldId id="436" r:id="rId34"/>
    <p:sldId id="437" r:id="rId35"/>
    <p:sldId id="438" r:id="rId36"/>
    <p:sldId id="439" r:id="rId37"/>
    <p:sldId id="440" r:id="rId38"/>
    <p:sldId id="444" r:id="rId39"/>
    <p:sldId id="447" r:id="rId40"/>
    <p:sldId id="445" r:id="rId41"/>
    <p:sldId id="449" r:id="rId42"/>
    <p:sldId id="450" r:id="rId43"/>
    <p:sldId id="451" r:id="rId44"/>
    <p:sldId id="446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6" r:id="rId60"/>
    <p:sldId id="467" r:id="rId61"/>
    <p:sldId id="468" r:id="rId62"/>
    <p:sldId id="469" r:id="rId63"/>
    <p:sldId id="470" r:id="rId64"/>
    <p:sldId id="471" r:id="rId65"/>
    <p:sldId id="472" r:id="rId66"/>
    <p:sldId id="473" r:id="rId67"/>
    <p:sldId id="325" r:id="rId68"/>
    <p:sldId id="414" r:id="rId69"/>
  </p:sldIdLst>
  <p:sldSz cx="9144000" cy="5143500" type="screen16x9"/>
  <p:notesSz cx="6858000" cy="9144000"/>
  <p:embeddedFontLst>
    <p:embeddedFont>
      <p:font typeface="Overpass" panose="020B0604020202020204" pitchFamily="34" charset="0"/>
      <p:regular r:id="rId71"/>
      <p:bold r:id="rId72"/>
      <p:italic r:id="rId73"/>
      <p:boldItalic r:id="rId74"/>
    </p:embeddedFont>
    <p:embeddedFont>
      <p:font typeface="Proxima Nova" panose="020B0604020202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543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79935" autoAdjust="0"/>
  </p:normalViewPr>
  <p:slideViewPr>
    <p:cSldViewPr snapToGrid="0" snapToObjects="1">
      <p:cViewPr varScale="1">
        <p:scale>
          <a:sx n="163" d="100"/>
          <a:sy n="163" d="100"/>
        </p:scale>
        <p:origin x="107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Challenge</a:t>
            </a:r>
          </a:p>
          <a:p>
            <a:r>
              <a:rPr lang="en-US" dirty="0"/>
              <a:t>Dev spending too much time focusing on tooling required to deliver capabilities and not enough time focusing on results</a:t>
            </a:r>
          </a:p>
          <a:p>
            <a:endParaRPr lang="en-US" dirty="0"/>
          </a:p>
          <a:p>
            <a:r>
              <a:rPr lang="en-US" b="1" u="sng" dirty="0"/>
              <a:t>Need</a:t>
            </a:r>
          </a:p>
          <a:p>
            <a:r>
              <a:rPr lang="en-US" dirty="0"/>
              <a:t>To respond and scale in pace with demand</a:t>
            </a:r>
          </a:p>
          <a:p>
            <a:endParaRPr lang="en-US" dirty="0"/>
          </a:p>
          <a:p>
            <a:r>
              <a:rPr lang="en-US" b="1" u="sng" dirty="0"/>
              <a:t>How does Ansible automation help?</a:t>
            </a:r>
          </a:p>
          <a:p>
            <a:r>
              <a:rPr lang="en-US" dirty="0"/>
              <a:t>Accelerates feedback loop</a:t>
            </a:r>
          </a:p>
          <a:p>
            <a:r>
              <a:rPr lang="en-US" dirty="0"/>
              <a:t>Discover bugs sooner</a:t>
            </a:r>
          </a:p>
          <a:p>
            <a:r>
              <a:rPr lang="en-US" dirty="0"/>
              <a:t>Reduces risk of tribal knowledge</a:t>
            </a:r>
          </a:p>
          <a:p>
            <a:r>
              <a:rPr lang="en-US" dirty="0"/>
              <a:t>Faster, coordinated and more reliable deployments</a:t>
            </a:r>
          </a:p>
        </p:txBody>
      </p:sp>
    </p:spTree>
    <p:extLst>
      <p:ext uri="{BB962C8B-B14F-4D97-AF65-F5344CB8AC3E}">
        <p14:creationId xmlns:p14="http://schemas.microsoft.com/office/powerpoint/2010/main" val="414159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148420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br>
              <a:rPr lang="en-US" dirty="0"/>
            </a:br>
            <a:r>
              <a:rPr lang="en-US" sz="1800" b="0" dirty="0"/>
              <a:t>May 23, 2019</a:t>
            </a:r>
            <a:endParaRPr lang="en" b="0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396355" y="3125428"/>
            <a:ext cx="2750175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 err="1"/>
              <a:t>jgarrett@redhat.com</a:t>
            </a:r>
            <a:endParaRPr lang="en-US" sz="1600" dirty="0"/>
          </a:p>
        </p:txBody>
      </p:sp>
      <p:sp>
        <p:nvSpPr>
          <p:cNvPr id="5" name="Shape 231">
            <a:extLst>
              <a:ext uri="{FF2B5EF4-FFF2-40B4-BE49-F238E27FC236}">
                <a16:creationId xmlns:a16="http://schemas.microsoft.com/office/drawing/2014/main" id="{1A48DEFF-D3E4-E347-984B-9AD0B7D48471}"/>
              </a:ext>
            </a:extLst>
          </p:cNvPr>
          <p:cNvSpPr txBox="1">
            <a:spLocks/>
          </p:cNvSpPr>
          <p:nvPr/>
        </p:nvSpPr>
        <p:spPr>
          <a:xfrm>
            <a:off x="2787040" y="3125428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Richard Abdullah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richard.abdullah@axcelinno.io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AB91-D700-324D-9538-48EEC14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10" y="1512680"/>
            <a:ext cx="456923" cy="459727"/>
          </a:xfrm>
          <a:prstGeom prst="rect">
            <a:avLst/>
          </a:prstGeom>
        </p:spPr>
      </p:pic>
      <p:sp>
        <p:nvSpPr>
          <p:cNvPr id="8" name="Shape 230">
            <a:extLst>
              <a:ext uri="{FF2B5EF4-FFF2-40B4-BE49-F238E27FC236}">
                <a16:creationId xmlns:a16="http://schemas.microsoft.com/office/drawing/2014/main" id="{EECB1786-3235-6147-A98B-D045C4940B5E}"/>
              </a:ext>
            </a:extLst>
          </p:cNvPr>
          <p:cNvSpPr txBox="1">
            <a:spLocks/>
          </p:cNvSpPr>
          <p:nvPr/>
        </p:nvSpPr>
        <p:spPr>
          <a:xfrm>
            <a:off x="5802433" y="1304277"/>
            <a:ext cx="1962992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Clr>
                <a:schemeClr val="dk1"/>
              </a:buClr>
              <a:buSzPct val="45833"/>
              <a:buFont typeface="Arial"/>
              <a:buNone/>
            </a:pPr>
            <a:r>
              <a:rPr lang="en-US" sz="2000" b="0" dirty="0" err="1"/>
              <a:t>Axcelinno</a:t>
            </a:r>
            <a:endParaRPr lang="en" sz="2000" b="0" dirty="0"/>
          </a:p>
        </p:txBody>
      </p:sp>
      <p:sp>
        <p:nvSpPr>
          <p:cNvPr id="9" name="Shape 231">
            <a:extLst>
              <a:ext uri="{FF2B5EF4-FFF2-40B4-BE49-F238E27FC236}">
                <a16:creationId xmlns:a16="http://schemas.microsoft.com/office/drawing/2014/main" id="{E6E51941-39E5-B044-8DE4-9EC192A45166}"/>
              </a:ext>
            </a:extLst>
          </p:cNvPr>
          <p:cNvSpPr txBox="1">
            <a:spLocks/>
          </p:cNvSpPr>
          <p:nvPr/>
        </p:nvSpPr>
        <p:spPr>
          <a:xfrm>
            <a:off x="5708653" y="3125427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Dee Ray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dee.ray@axcelinno.io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66507"/>
            <a:ext cx="91440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rabdullahgithub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/ansible-workshop-master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E095-B9A2-9640-A246-5AF970C1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87" y="0"/>
            <a:ext cx="7490700" cy="593969"/>
          </a:xfrm>
        </p:spPr>
        <p:txBody>
          <a:bodyPr/>
          <a:lstStyle/>
          <a:p>
            <a:pPr algn="l"/>
            <a:r>
              <a:rPr lang="en-US" dirty="0"/>
              <a:t>Referencing Modules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3A5731-EB3B-5B43-9C8B-8A9083F0BD9C}"/>
              </a:ext>
            </a:extLst>
          </p:cNvPr>
          <p:cNvSpPr txBox="1">
            <a:spLocks/>
          </p:cNvSpPr>
          <p:nvPr/>
        </p:nvSpPr>
        <p:spPr>
          <a:xfrm>
            <a:off x="351687" y="894861"/>
            <a:ext cx="7490700" cy="5939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n-US" sz="1800" dirty="0"/>
              <a:t>As </a:t>
            </a:r>
            <a:r>
              <a:rPr lang="en-US" sz="1800" dirty="0" err="1"/>
              <a:t>AdHoc</a:t>
            </a:r>
            <a:r>
              <a:rPr lang="en-US" sz="1800" dirty="0"/>
              <a:t> Command in Ansible Engine</a:t>
            </a:r>
          </a:p>
          <a:p>
            <a:pPr algn="l"/>
            <a:r>
              <a:rPr lang="en-US" sz="1800" dirty="0"/>
              <a:t>$ ansible all -m </a:t>
            </a:r>
            <a:r>
              <a:rPr lang="en-US" sz="1800" i="1" dirty="0" err="1"/>
              <a:t>modulename</a:t>
            </a:r>
            <a:r>
              <a:rPr lang="en-US" sz="1800" dirty="0"/>
              <a:t> 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377961-FAC3-4C47-8595-006EDF1E9F84}"/>
              </a:ext>
            </a:extLst>
          </p:cNvPr>
          <p:cNvSpPr txBox="1">
            <a:spLocks/>
          </p:cNvSpPr>
          <p:nvPr/>
        </p:nvSpPr>
        <p:spPr>
          <a:xfrm>
            <a:off x="351687" y="2008558"/>
            <a:ext cx="8120186" cy="5939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n-US" sz="1800" dirty="0"/>
              <a:t>Documentation on Module in Ansible Engine</a:t>
            </a:r>
          </a:p>
          <a:p>
            <a:pPr algn="l"/>
            <a:r>
              <a:rPr lang="en-US" sz="1800" dirty="0"/>
              <a:t>https://</a:t>
            </a:r>
            <a:r>
              <a:rPr lang="en-US" sz="1800" dirty="0" err="1"/>
              <a:t>docs.ansible.com</a:t>
            </a:r>
            <a:r>
              <a:rPr lang="en-US" sz="1800" dirty="0"/>
              <a:t>/ansible/latest/modules</a:t>
            </a:r>
            <a:r>
              <a:rPr lang="en-US" sz="1800" i="1" dirty="0"/>
              <a:t>/</a:t>
            </a:r>
            <a:r>
              <a:rPr lang="en-US" sz="1800" i="1" dirty="0" err="1"/>
              <a:t>modulename_</a:t>
            </a:r>
            <a:r>
              <a:rPr lang="en-US" sz="1800" dirty="0" err="1"/>
              <a:t>module.html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739A5F-0304-8349-863D-A98EC8C7F45B}"/>
              </a:ext>
            </a:extLst>
          </p:cNvPr>
          <p:cNvSpPr txBox="1">
            <a:spLocks/>
          </p:cNvSpPr>
          <p:nvPr/>
        </p:nvSpPr>
        <p:spPr>
          <a:xfrm>
            <a:off x="347779" y="3036274"/>
            <a:ext cx="8120186" cy="5939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n-US" sz="1800" dirty="0"/>
              <a:t>Documentation on Module in Ansible Engine</a:t>
            </a:r>
          </a:p>
          <a:p>
            <a:pPr algn="l"/>
            <a:r>
              <a:rPr lang="en-US" sz="1800" dirty="0"/>
              <a:t>$ ansible-doc </a:t>
            </a:r>
            <a:r>
              <a:rPr lang="en-US" sz="1800" i="1" dirty="0" err="1"/>
              <a:t>modulename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4531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19894</TotalTime>
  <Words>1928</Words>
  <Application>Microsoft Macintosh PowerPoint</Application>
  <PresentationFormat>On-screen Show (16:9)</PresentationFormat>
  <Paragraphs>320</Paragraphs>
  <Slides>66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Proxima Nova</vt:lpstr>
      <vt:lpstr>Times New Roman</vt:lpstr>
      <vt:lpstr>Overpass</vt:lpstr>
      <vt:lpstr>Arial</vt:lpstr>
      <vt:lpstr>Courier New</vt:lpstr>
      <vt:lpstr>simple-light-2</vt:lpstr>
      <vt:lpstr>Content</vt:lpstr>
      <vt:lpstr>Title</vt:lpstr>
      <vt:lpstr>Ansible and Ansible Tower May 23, 2019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Referencing Modules Cheatsheet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Denise Abdullah</cp:lastModifiedBy>
  <cp:revision>111</cp:revision>
  <dcterms:modified xsi:type="dcterms:W3CDTF">2019-05-22T11:08:07Z</dcterms:modified>
  <cp:category/>
</cp:coreProperties>
</file>